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7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7ACE8FA0-664B-4A5E-B310-B477F63AEDCD}">
          <p14:sldIdLst>
            <p14:sldId id="256"/>
            <p14:sldId id="257"/>
            <p14:sldId id="258"/>
            <p14:sldId id="259"/>
            <p14:sldId id="260"/>
            <p14:sldId id="26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2759" autoAdjust="0"/>
  </p:normalViewPr>
  <p:slideViewPr>
    <p:cSldViewPr snapToGrid="0">
      <p:cViewPr>
        <p:scale>
          <a:sx n="50" d="100"/>
          <a:sy n="50" d="100"/>
        </p:scale>
        <p:origin x="-115" y="4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eg>
</file>

<file path=ppt/media/image3.png>
</file>

<file path=ppt/media/image4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E677EE-C428-4D05-9987-47C239977870}" type="datetimeFigureOut">
              <a:rPr lang="de-DE" smtClean="0"/>
              <a:t>19.06.2016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BF3078-DC8F-4371-A3D9-216B1030AAF6}" type="slidenum">
              <a:rPr lang="de-DE" smtClean="0"/>
              <a:t>‹Nr.›</a:t>
            </a:fld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- </a:t>
            </a:r>
            <a:r>
              <a:rPr lang="en-US" dirty="0" err="1" smtClean="0"/>
              <a:t>ISkin</a:t>
            </a:r>
            <a:r>
              <a:rPr lang="en-US" dirty="0" smtClean="0"/>
              <a:t>: bio-</a:t>
            </a:r>
            <a:r>
              <a:rPr lang="en-US" dirty="0" err="1" smtClean="0"/>
              <a:t>kompatibler</a:t>
            </a:r>
            <a:r>
              <a:rPr lang="en-US" dirty="0" smtClean="0"/>
              <a:t>, </a:t>
            </a:r>
            <a:r>
              <a:rPr lang="en-US" dirty="0" err="1" smtClean="0"/>
              <a:t>dehnbarer</a:t>
            </a:r>
            <a:r>
              <a:rPr lang="en-US" dirty="0" smtClean="0"/>
              <a:t> "Sticker" </a:t>
            </a:r>
            <a:r>
              <a:rPr lang="en-US" dirty="0" err="1" smtClean="0"/>
              <a:t>mit</a:t>
            </a:r>
            <a:r>
              <a:rPr lang="en-US" dirty="0" smtClean="0"/>
              <a:t> Touch-Sensor</a:t>
            </a:r>
          </a:p>
          <a:p>
            <a:r>
              <a:rPr lang="en-US" dirty="0" smtClean="0"/>
              <a:t>- </a:t>
            </a:r>
            <a:r>
              <a:rPr lang="en-US" dirty="0" err="1" smtClean="0"/>
              <a:t>WatchIt</a:t>
            </a:r>
            <a:r>
              <a:rPr lang="en-US" dirty="0" smtClean="0"/>
              <a:t>: </a:t>
            </a:r>
            <a:r>
              <a:rPr lang="en-US" dirty="0" err="1" smtClean="0"/>
              <a:t>benutzt</a:t>
            </a:r>
            <a:r>
              <a:rPr lang="en-US" dirty="0" smtClean="0"/>
              <a:t> das Armband </a:t>
            </a:r>
            <a:r>
              <a:rPr lang="en-US" dirty="0" err="1" smtClean="0"/>
              <a:t>der</a:t>
            </a:r>
            <a:r>
              <a:rPr lang="en-US" dirty="0" smtClean="0"/>
              <a:t> </a:t>
            </a:r>
            <a:r>
              <a:rPr lang="en-US" dirty="0" err="1" smtClean="0"/>
              <a:t>Wearables</a:t>
            </a:r>
            <a:r>
              <a:rPr lang="en-US" dirty="0" smtClean="0"/>
              <a:t> </a:t>
            </a:r>
            <a:r>
              <a:rPr lang="en-US" dirty="0" err="1" smtClean="0"/>
              <a:t>als</a:t>
            </a:r>
            <a:r>
              <a:rPr lang="en-US" dirty="0" smtClean="0"/>
              <a:t> Touch-Input</a:t>
            </a:r>
          </a:p>
          <a:p>
            <a:r>
              <a:rPr lang="en-US" dirty="0" smtClean="0"/>
              <a:t>- </a:t>
            </a:r>
            <a:r>
              <a:rPr lang="en-US" dirty="0" err="1" smtClean="0"/>
              <a:t>DiamondTouch</a:t>
            </a:r>
            <a:r>
              <a:rPr lang="en-US" dirty="0" smtClean="0"/>
              <a:t>: </a:t>
            </a:r>
            <a:r>
              <a:rPr lang="en-US" dirty="0" err="1" smtClean="0"/>
              <a:t>interaktives</a:t>
            </a:r>
            <a:r>
              <a:rPr lang="en-US" dirty="0" smtClean="0"/>
              <a:t> Whiteboard, das die </a:t>
            </a:r>
            <a:r>
              <a:rPr lang="en-US" dirty="0" err="1" smtClean="0"/>
              <a:t>Leitfähigkeit</a:t>
            </a:r>
            <a:r>
              <a:rPr lang="en-US" dirty="0" smtClean="0"/>
              <a:t> </a:t>
            </a:r>
            <a:r>
              <a:rPr lang="en-US" dirty="0" err="1" smtClean="0"/>
              <a:t>der</a:t>
            </a:r>
            <a:r>
              <a:rPr lang="en-US" dirty="0" smtClean="0"/>
              <a:t> Haut </a:t>
            </a:r>
            <a:r>
              <a:rPr lang="en-US" dirty="0" err="1" smtClean="0"/>
              <a:t>verwendet</a:t>
            </a:r>
            <a:r>
              <a:rPr lang="en-US" dirty="0" smtClean="0"/>
              <a:t>, um </a:t>
            </a:r>
            <a:r>
              <a:rPr lang="en-US" dirty="0" err="1" smtClean="0"/>
              <a:t>verschiedene</a:t>
            </a:r>
            <a:r>
              <a:rPr lang="en-US" dirty="0" smtClean="0"/>
              <a:t> </a:t>
            </a:r>
            <a:r>
              <a:rPr lang="en-US" dirty="0" err="1" smtClean="0"/>
              <a:t>Nutzer</a:t>
            </a:r>
            <a:r>
              <a:rPr lang="en-US" dirty="0" smtClean="0"/>
              <a:t> </a:t>
            </a:r>
            <a:r>
              <a:rPr lang="en-US" dirty="0" err="1" smtClean="0"/>
              <a:t>zu</a:t>
            </a:r>
            <a:r>
              <a:rPr lang="en-US" dirty="0" smtClean="0"/>
              <a:t> </a:t>
            </a:r>
            <a:r>
              <a:rPr lang="en-US" dirty="0" err="1" smtClean="0"/>
              <a:t>identifizieren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BF3078-DC8F-4371-A3D9-216B1030AAF6}" type="slidenum">
              <a:rPr lang="de-DE" smtClean="0"/>
              <a:t>5</a:t>
            </a:fld>
            <a:endParaRPr lang="de-DE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A499B-7E2F-40DB-807B-936D53B28E2C}" type="datetimeFigureOut">
              <a:rPr lang="en-US" smtClean="0"/>
              <a:pPr/>
              <a:t>6/19/2016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85506-3076-4AF9-B51B-797DAE11F184}" type="slidenum">
              <a:rPr lang="en-US" smtClean="0"/>
              <a:pPr/>
              <a:t>‹Nr.›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17107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A499B-7E2F-40DB-807B-936D53B28E2C}" type="datetimeFigureOut">
              <a:rPr lang="en-US" smtClean="0"/>
              <a:pPr/>
              <a:t>6/19/2016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85506-3076-4AF9-B51B-797DAE11F184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8799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A499B-7E2F-40DB-807B-936D53B28E2C}" type="datetimeFigureOut">
              <a:rPr lang="en-US" smtClean="0"/>
              <a:pPr/>
              <a:t>6/19/2016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85506-3076-4AF9-B51B-797DAE11F184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8314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A499B-7E2F-40DB-807B-936D53B28E2C}" type="datetimeFigureOut">
              <a:rPr lang="en-US" smtClean="0"/>
              <a:pPr/>
              <a:t>6/19/2016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85506-3076-4AF9-B51B-797DAE11F184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691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A499B-7E2F-40DB-807B-936D53B28E2C}" type="datetimeFigureOut">
              <a:rPr lang="en-US" smtClean="0"/>
              <a:pPr/>
              <a:t>6/19/2016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85506-3076-4AF9-B51B-797DAE11F184}" type="slidenum">
              <a:rPr lang="en-US" smtClean="0"/>
              <a:pPr/>
              <a:t>‹Nr.›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69424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A499B-7E2F-40DB-807B-936D53B28E2C}" type="datetimeFigureOut">
              <a:rPr lang="en-US" smtClean="0"/>
              <a:pPr/>
              <a:t>6/19/2016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85506-3076-4AF9-B51B-797DAE11F184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1134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A499B-7E2F-40DB-807B-936D53B28E2C}" type="datetimeFigureOut">
              <a:rPr lang="en-US" smtClean="0"/>
              <a:pPr/>
              <a:t>6/19/2016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85506-3076-4AF9-B51B-797DAE11F184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5830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A499B-7E2F-40DB-807B-936D53B28E2C}" type="datetimeFigureOut">
              <a:rPr lang="en-US" smtClean="0"/>
              <a:pPr/>
              <a:t>6/19/2016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85506-3076-4AF9-B51B-797DAE11F184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6770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A499B-7E2F-40DB-807B-936D53B28E2C}" type="datetimeFigureOut">
              <a:rPr lang="en-US" smtClean="0"/>
              <a:pPr/>
              <a:t>6/19/2016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85506-3076-4AF9-B51B-797DAE11F184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5728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217A499B-7E2F-40DB-807B-936D53B28E2C}" type="datetimeFigureOut">
              <a:rPr lang="en-US" smtClean="0"/>
              <a:pPr/>
              <a:t>6/19/2016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7985506-3076-4AF9-B51B-797DAE11F184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5188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A499B-7E2F-40DB-807B-936D53B28E2C}" type="datetimeFigureOut">
              <a:rPr lang="en-US" smtClean="0"/>
              <a:pPr/>
              <a:t>6/19/2016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85506-3076-4AF9-B51B-797DAE11F184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9169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217A499B-7E2F-40DB-807B-936D53B28E2C}" type="datetimeFigureOut">
              <a:rPr lang="en-US" smtClean="0"/>
              <a:pPr/>
              <a:t>6/19/2016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E7985506-3076-4AF9-B51B-797DAE11F184}" type="slidenum">
              <a:rPr lang="en-US" smtClean="0"/>
              <a:pPr/>
              <a:t>‹Nr.›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30764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8" r:id="rId1"/>
    <p:sldLayoutId id="2147483859" r:id="rId2"/>
    <p:sldLayoutId id="2147483860" r:id="rId3"/>
    <p:sldLayoutId id="2147483861" r:id="rId4"/>
    <p:sldLayoutId id="2147483862" r:id="rId5"/>
    <p:sldLayoutId id="2147483863" r:id="rId6"/>
    <p:sldLayoutId id="2147483864" r:id="rId7"/>
    <p:sldLayoutId id="2147483865" r:id="rId8"/>
    <p:sldLayoutId id="2147483866" r:id="rId9"/>
    <p:sldLayoutId id="2147483867" r:id="rId10"/>
    <p:sldLayoutId id="2147483868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SkinTrack</a:t>
            </a:r>
            <a:endParaRPr lang="en-US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lvl="0"/>
            <a:r>
              <a:rPr lang="en-US" dirty="0"/>
              <a:t>Philipp </a:t>
            </a:r>
            <a:r>
              <a:rPr lang="en-US" dirty="0" err="1"/>
              <a:t>Riedmann</a:t>
            </a:r>
            <a:r>
              <a:rPr lang="en-US" dirty="0"/>
              <a:t>, </a:t>
            </a:r>
            <a:r>
              <a:rPr lang="en-US" dirty="0" err="1"/>
              <a:t>Tabea</a:t>
            </a:r>
            <a:r>
              <a:rPr lang="en-US" dirty="0"/>
              <a:t> </a:t>
            </a:r>
            <a:r>
              <a:rPr lang="en-US" dirty="0" smtClean="0"/>
              <a:t>Schmidt, Michael Schreier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2818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kinTrack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282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281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SkinTrack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smtClean="0"/>
              <a:t> - Real-time </a:t>
            </a:r>
            <a:r>
              <a:rPr lang="de-DE" dirty="0"/>
              <a:t>Touch-Tracking auf der Haut</a:t>
            </a:r>
            <a:endParaRPr lang="en-US" dirty="0"/>
          </a:p>
          <a:p>
            <a:pPr marL="0" indent="0">
              <a:buNone/>
            </a:pPr>
            <a:r>
              <a:rPr lang="de-DE" dirty="0" smtClean="0"/>
              <a:t> - Bietet komfortable Größe der Eingabefläche bei </a:t>
            </a:r>
            <a:r>
              <a:rPr lang="de-DE" dirty="0"/>
              <a:t>Smartwatch</a:t>
            </a:r>
            <a:endParaRPr lang="de-DE" dirty="0" smtClean="0"/>
          </a:p>
          <a:p>
            <a:pPr marL="0" indent="0">
              <a:buNone/>
            </a:pPr>
            <a:endParaRPr lang="de-DE" dirty="0" smtClean="0"/>
          </a:p>
          <a:p>
            <a:pPr marL="0" indent="0">
              <a:buNone/>
            </a:pPr>
            <a:r>
              <a:rPr lang="de-DE" dirty="0" smtClean="0"/>
              <a:t> - Benötigt spezielle Sensoren in Smartwatch und Ring</a:t>
            </a:r>
            <a:endParaRPr lang="de-DE" dirty="0"/>
          </a:p>
          <a:p>
            <a:pPr marL="0" indent="0">
              <a:buNone/>
            </a:pPr>
            <a:endParaRPr lang="de-DE" dirty="0" smtClean="0"/>
          </a:p>
          <a:p>
            <a:pPr marL="0" indent="0">
              <a:buNone/>
            </a:pPr>
            <a:r>
              <a:rPr lang="de-DE" dirty="0" smtClean="0"/>
              <a:t> - Research </a:t>
            </a:r>
            <a:r>
              <a:rPr lang="de-DE" dirty="0"/>
              <a:t>P</a:t>
            </a:r>
            <a:r>
              <a:rPr lang="de-DE" dirty="0" smtClean="0"/>
              <a:t>rototyp  Carnegie Mellon University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7653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Vorteile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- kompakt</a:t>
            </a:r>
            <a:endParaRPr lang="de-DE" dirty="0"/>
          </a:p>
          <a:p>
            <a:r>
              <a:rPr lang="de-DE" dirty="0"/>
              <a:t>- kostet wenig</a:t>
            </a:r>
          </a:p>
          <a:p>
            <a:r>
              <a:rPr lang="de-DE" dirty="0"/>
              <a:t>- geringe Änderungen nötig</a:t>
            </a:r>
          </a:p>
          <a:p>
            <a:r>
              <a:rPr lang="de-DE" dirty="0"/>
              <a:t>- braucht wenig Energie</a:t>
            </a:r>
          </a:p>
          <a:p>
            <a:r>
              <a:rPr lang="de-DE" dirty="0"/>
              <a:t>- Touch Events werden </a:t>
            </a:r>
            <a:r>
              <a:rPr lang="de-DE" dirty="0" smtClean="0"/>
              <a:t>genauestens </a:t>
            </a:r>
            <a:r>
              <a:rPr lang="de-DE" dirty="0"/>
              <a:t>erkannt und eingeordnet</a:t>
            </a:r>
          </a:p>
          <a:p>
            <a:r>
              <a:rPr lang="de-DE" dirty="0"/>
              <a:t>- funktioniert auch durch Kleidung hindurch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4992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Related tools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0" name="Picture 2" descr="https://i.ytimg.com/vi/9cvZnhvzrBI/mqdefault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20946" y="2803944"/>
            <a:ext cx="3788191" cy="2130857"/>
          </a:xfrm>
          <a:prstGeom prst="rect">
            <a:avLst/>
          </a:prstGeom>
          <a:noFill/>
        </p:spPr>
      </p:pic>
      <p:pic>
        <p:nvPicPr>
          <p:cNvPr id="2052" name="Picture 4" descr="http://perso.telecom-paristech.fr/~via/media/images/watch-it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014508" y="2432579"/>
            <a:ext cx="4886519" cy="1563688"/>
          </a:xfrm>
          <a:prstGeom prst="rect">
            <a:avLst/>
          </a:prstGeom>
          <a:noFill/>
        </p:spPr>
      </p:pic>
      <p:sp>
        <p:nvSpPr>
          <p:cNvPr id="6" name="Textfeld 5"/>
          <p:cNvSpPr txBox="1"/>
          <p:nvPr/>
        </p:nvSpPr>
        <p:spPr>
          <a:xfrm>
            <a:off x="7840133" y="1913466"/>
            <a:ext cx="11557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u="sng" dirty="0" err="1" smtClean="0"/>
              <a:t>WatchIt</a:t>
            </a:r>
            <a:endParaRPr lang="de-DE" sz="2400" u="sng" dirty="0"/>
          </a:p>
        </p:txBody>
      </p:sp>
      <p:pic>
        <p:nvPicPr>
          <p:cNvPr id="2054" name="Picture 6" descr="http://coral.geog.uvic.ca/sites/coral.geog.uvic.ca/files/DT_scematic.jp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7586133" y="4222544"/>
            <a:ext cx="3070225" cy="1958122"/>
          </a:xfrm>
          <a:prstGeom prst="rect">
            <a:avLst/>
          </a:prstGeom>
          <a:noFill/>
        </p:spPr>
      </p:pic>
      <p:sp>
        <p:nvSpPr>
          <p:cNvPr id="8" name="Textfeld 7"/>
          <p:cNvSpPr txBox="1"/>
          <p:nvPr/>
        </p:nvSpPr>
        <p:spPr>
          <a:xfrm>
            <a:off x="5520267" y="5029200"/>
            <a:ext cx="2061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u="sng" dirty="0" err="1" smtClean="0"/>
              <a:t>DiamondTouch</a:t>
            </a:r>
            <a:endParaRPr lang="de-DE" sz="2400" u="sng" dirty="0"/>
          </a:p>
        </p:txBody>
      </p:sp>
      <p:sp>
        <p:nvSpPr>
          <p:cNvPr id="9" name="Textfeld 8"/>
          <p:cNvSpPr txBox="1"/>
          <p:nvPr/>
        </p:nvSpPr>
        <p:spPr>
          <a:xfrm>
            <a:off x="2929467" y="2252133"/>
            <a:ext cx="7745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u="sng" dirty="0" err="1" smtClean="0"/>
              <a:t>ISkin</a:t>
            </a:r>
            <a:endParaRPr lang="de-DE" sz="2400" u="sng" dirty="0"/>
          </a:p>
        </p:txBody>
      </p:sp>
    </p:spTree>
    <p:extLst>
      <p:ext uri="{BB962C8B-B14F-4D97-AF65-F5344CB8AC3E}">
        <p14:creationId xmlns:p14="http://schemas.microsoft.com/office/powerpoint/2010/main" val="1572990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1097280" y="286600"/>
            <a:ext cx="10058400" cy="1450759"/>
          </a:xfrm>
        </p:spPr>
        <p:txBody>
          <a:bodyPr/>
          <a:lstStyle/>
          <a:p>
            <a:pPr lvl="0"/>
            <a:r>
              <a:rPr lang="en-US" dirty="0"/>
              <a:t>Contribution</a:t>
            </a:r>
          </a:p>
        </p:txBody>
      </p:sp>
      <p:sp>
        <p:nvSpPr>
          <p:cNvPr id="3" name="Inhaltsplatzhalter 2"/>
          <p:cNvSpPr txBox="1"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/>
          <a:lstStyle/>
          <a:p>
            <a:pPr lvl="0"/>
            <a:endParaRPr lang="en-US" sz="2600" dirty="0"/>
          </a:p>
          <a:p>
            <a:pPr marL="0" lvl="0" indent="0">
              <a:buNone/>
            </a:pPr>
            <a:endParaRPr lang="en-US" dirty="0"/>
          </a:p>
          <a:p>
            <a:pPr marL="0" lvl="0" indent="0">
              <a:buNone/>
            </a:pPr>
            <a:endParaRPr lang="en-US" dirty="0"/>
          </a:p>
        </p:txBody>
      </p:sp>
      <p:graphicFrame>
        <p:nvGraphicFramePr>
          <p:cNvPr id="4" name="Tabelle 3">
            <a:extLst/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9174552"/>
              </p:ext>
            </p:extLst>
          </p:nvPr>
        </p:nvGraphicFramePr>
        <p:xfrm>
          <a:off x="2062485" y="2370160"/>
          <a:ext cx="8127990" cy="2175445"/>
        </p:xfrm>
        <a:graphic>
          <a:graphicData uri="http://schemas.openxmlformats.org/drawingml/2006/table">
            <a:tbl>
              <a:tblPr>
                <a:effectLst/>
                <a:tableStyleId>{5C22544A-7EE6-4342-B048-85BDC9FD1C3A}</a:tableStyleId>
              </a:tblPr>
              <a:tblGrid>
                <a:gridCol w="4063995">
                  <a:extLst>
                    <a:ext uri="{9D8B030D-6E8A-4147-A177-3AD203B41FA5}">
                      <a16:colId xmlns:a16="http://schemas.microsoft.com/office/drawing/2014/main" val="2785450484"/>
                    </a:ext>
                  </a:extLst>
                </a:gridCol>
                <a:gridCol w="4063995">
                  <a:extLst>
                    <a:ext uri="{9D8B030D-6E8A-4147-A177-3AD203B41FA5}">
                      <a16:colId xmlns:a16="http://schemas.microsoft.com/office/drawing/2014/main" val="2752461579"/>
                    </a:ext>
                  </a:extLst>
                </a:gridCol>
              </a:tblGrid>
              <a:tr h="712405">
                <a:tc>
                  <a:txBody>
                    <a:bodyPr/>
                    <a:lstStyle/>
                    <a:p>
                      <a:pPr lvl="0"/>
                      <a:r>
                        <a:rPr lang="en-US" sz="2400" dirty="0"/>
                        <a:t>Philipp </a:t>
                      </a:r>
                      <a:r>
                        <a:rPr lang="en-US" sz="2400" dirty="0" err="1"/>
                        <a:t>Riedmann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sz="2400" dirty="0" smtClean="0"/>
                        <a:t>33.3%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6562656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marL="0" marR="0" lvl="0" indent="0" algn="l" defTabSz="914400" rtl="0" fontAlgn="auto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2400" dirty="0" err="1" smtClean="0"/>
                        <a:t>Tabea</a:t>
                      </a:r>
                      <a:r>
                        <a:rPr lang="en-US" sz="2400" dirty="0" smtClean="0"/>
                        <a:t> </a:t>
                      </a:r>
                      <a:r>
                        <a:rPr lang="en-US" sz="2400" dirty="0"/>
                        <a:t>Schmidt</a:t>
                      </a:r>
                    </a:p>
                    <a:p>
                      <a:pPr lvl="0"/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sz="2400" dirty="0" smtClean="0"/>
                        <a:t>33.3%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6032929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lvl="0"/>
                      <a:r>
                        <a:rPr lang="en-US" sz="2400" dirty="0" smtClean="0"/>
                        <a:t>Michael </a:t>
                      </a:r>
                      <a:r>
                        <a:rPr lang="en-US" sz="2400" dirty="0"/>
                        <a:t>Schreier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sz="2400" b="0" dirty="0" smtClean="0"/>
                        <a:t>33.3%</a:t>
                      </a:r>
                      <a:endParaRPr lang="en-US" sz="24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96431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96770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ückblick">
  <a:themeElements>
    <a:clrScheme name="Rückblick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ückblick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ückblick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0</TotalTime>
  <Words>128</Words>
  <Application>Microsoft Office PowerPoint</Application>
  <PresentationFormat>Breitbild</PresentationFormat>
  <Paragraphs>32</Paragraphs>
  <Slides>6</Slides>
  <Notes>1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9" baseType="lpstr">
      <vt:lpstr>Calibri</vt:lpstr>
      <vt:lpstr>Calibri Light</vt:lpstr>
      <vt:lpstr>Rückblick</vt:lpstr>
      <vt:lpstr>SkinTrack</vt:lpstr>
      <vt:lpstr>PowerPoint-Präsentation</vt:lpstr>
      <vt:lpstr>SkinTrack</vt:lpstr>
      <vt:lpstr>Vorteile</vt:lpstr>
      <vt:lpstr>Related tools</vt:lpstr>
      <vt:lpstr>Contribution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SkinTrack</dc:title>
  <dc:creator>Michael Schreier</dc:creator>
  <cp:lastModifiedBy>Michael Schreier</cp:lastModifiedBy>
  <cp:revision>28</cp:revision>
  <dcterms:created xsi:type="dcterms:W3CDTF">2016-06-18T09:39:31Z</dcterms:created>
  <dcterms:modified xsi:type="dcterms:W3CDTF">2016-06-19T18:31:20Z</dcterms:modified>
</cp:coreProperties>
</file>

<file path=docProps/thumbnail.jpeg>
</file>